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DFC942-CC9A-4597-A714-403E09E8D88F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E411A7-C03E-46B1-9DA0-9B964AE488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02624" cy="208823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Что такое коррупция в соответствии с Федеральным законом от 25 декабря 2008 года N 273-ФЗ «О противодействии коррупции»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40760" cy="27363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коррупция:</a:t>
            </a:r>
          </a:p>
          <a:p>
            <a:r>
              <a:rPr lang="ru-RU" sz="1800" dirty="0" smtClean="0"/>
              <a:t>а)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лицами;</a:t>
            </a:r>
          </a:p>
          <a:p>
            <a:r>
              <a:rPr lang="ru-RU" sz="1800" dirty="0" smtClean="0"/>
              <a:t>б) совершение деяний, указанных в подпункте "а" настоящего пункта, от имени или в интересах юридического лица.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5953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2400" dirty="0" smtClean="0"/>
              <a:t>Что </a:t>
            </a:r>
            <a:r>
              <a:rPr lang="ru-RU" sz="2400" dirty="0"/>
              <a:t>такое </a:t>
            </a:r>
            <a:r>
              <a:rPr lang="ru-RU" sz="2400" dirty="0" smtClean="0"/>
              <a:t>противодействие коррупции в соответствии с Федеральным законом от 25</a:t>
            </a:r>
            <a:r>
              <a:rPr lang="ru-RU" sz="2400" dirty="0"/>
              <a:t> декабря 2008 года N </a:t>
            </a:r>
            <a:r>
              <a:rPr lang="ru-RU" sz="2400" dirty="0" smtClean="0"/>
              <a:t>273-ФЗ «О противодействии коррупции»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 противодействие коррупции - 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организаций и физических лиц в пределах их полномочий:</a:t>
            </a:r>
          </a:p>
          <a:p>
            <a:r>
              <a:rPr lang="ru-RU" dirty="0"/>
              <a:t>а) по предупреждению коррупции, в том числе по выявлению и последующему устранению причин коррупции (профилактика коррупции);</a:t>
            </a:r>
          </a:p>
          <a:p>
            <a:r>
              <a:rPr lang="ru-RU" dirty="0"/>
              <a:t>б) по выявлению, предупреждению, пресечению, раскрытию и расследованию коррупционных правонарушений (борьба с коррупцией);</a:t>
            </a:r>
          </a:p>
          <a:p>
            <a:r>
              <a:rPr lang="ru-RU" dirty="0"/>
              <a:t>в) по минимизации и (или) ликвидации последствий коррупционных правонарушений.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24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5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0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827" y="0"/>
            <a:ext cx="49043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92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43" y="323496"/>
            <a:ext cx="8153905" cy="59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72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Сообщи  о фактах и признаках  </a:t>
            </a:r>
            <a:r>
              <a:rPr lang="ru-RU" dirty="0" smtClean="0"/>
              <a:t>коррупции по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телефону </a:t>
            </a:r>
            <a:r>
              <a:rPr lang="ru-RU" dirty="0"/>
              <a:t>доверия 8(3467) 35-67-36, </a:t>
            </a:r>
          </a:p>
          <a:p>
            <a:r>
              <a:rPr lang="ru-RU" dirty="0"/>
              <a:t>8-800-101-86-00 –</a:t>
            </a:r>
          </a:p>
          <a:p>
            <a:r>
              <a:rPr lang="ru-RU" dirty="0"/>
              <a:t>Отдел совершенствования мер по противодействию коррупции Департамента государственной гражданской службы и кадровой политики Ханты-Мансийского автономного округа – Югры.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телефону </a:t>
            </a:r>
            <a:r>
              <a:rPr lang="ru-RU" dirty="0"/>
              <a:t>горячей линии 8 (3467) 35-21-39 – </a:t>
            </a:r>
            <a:r>
              <a:rPr lang="ru-RU" dirty="0" smtClean="0"/>
              <a:t>Прокуратуры </a:t>
            </a:r>
            <a:r>
              <a:rPr lang="ru-RU" dirty="0"/>
              <a:t>Ханты-Мансийского автономного округа – Югры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41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</TotalTime>
  <Words>249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Что такое коррупция в соответствии с Федеральным законом от 25 декабря 2008 года N 273-ФЗ «О противодействии коррупции» </vt:lpstr>
      <vt:lpstr>Что такое противодействие коррупции в соответствии с Федеральным законом от 25 декабря 2008 года N 273-ФЗ «О противодействии коррупции»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Сообщи  о фактах и признаках  коррупции по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коррупция в соответствии с Федеральным законом от 25 декабря 2008 года N 273-ФЗ «О противодействии коррупции»</dc:title>
  <dc:creator>Кляцкая Татьяна Васильевна</dc:creator>
  <cp:lastModifiedBy>PC025</cp:lastModifiedBy>
  <cp:revision>3</cp:revision>
  <dcterms:created xsi:type="dcterms:W3CDTF">2016-12-12T05:14:00Z</dcterms:created>
  <dcterms:modified xsi:type="dcterms:W3CDTF">2023-10-20T07:54:05Z</dcterms:modified>
</cp:coreProperties>
</file>